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  <p:sldId id="263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98" autoAdjust="0"/>
  </p:normalViewPr>
  <p:slideViewPr>
    <p:cSldViewPr>
      <p:cViewPr>
        <p:scale>
          <a:sx n="112" d="100"/>
          <a:sy n="112" d="100"/>
        </p:scale>
        <p:origin x="-15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84C05-8235-4549-88FB-F69D1567E47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1925B0-D955-4942-9DC1-A6D661F2AF7B}">
      <dgm:prSet phldrT="[Текст]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ru-RU" dirty="0"/>
        </a:p>
      </dgm:t>
    </dgm:pt>
    <dgm:pt modelId="{E5AD3E3C-674E-48B5-B195-6566E8948E1E}" type="parTrans" cxnId="{31872F9D-80DC-4B49-BF57-4F3976692095}">
      <dgm:prSet/>
      <dgm:spPr/>
      <dgm:t>
        <a:bodyPr/>
        <a:lstStyle/>
        <a:p>
          <a:endParaRPr lang="ru-RU"/>
        </a:p>
      </dgm:t>
    </dgm:pt>
    <dgm:pt modelId="{F4D25677-0EB2-445A-B363-F6823DE0B8FA}" type="sibTrans" cxnId="{31872F9D-80DC-4B49-BF57-4F3976692095}">
      <dgm:prSet/>
      <dgm:spPr/>
      <dgm:t>
        <a:bodyPr/>
        <a:lstStyle/>
        <a:p>
          <a:endParaRPr lang="ru-RU"/>
        </a:p>
      </dgm:t>
    </dgm:pt>
    <dgm:pt modelId="{4E9D6BB6-52C6-43D9-AF3F-7D9149972D75}">
      <dgm:prSet phldrT="[Текст]"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муниципальный земельный контроль</a:t>
          </a:r>
          <a:endParaRPr lang="ru-RU" sz="2000" dirty="0"/>
        </a:p>
      </dgm:t>
    </dgm:pt>
    <dgm:pt modelId="{7219B197-58F2-4632-B559-4985486BBB44}" type="parTrans" cxnId="{A05F24A7-CDE0-4271-A954-A9E6FA59D21C}">
      <dgm:prSet/>
      <dgm:spPr/>
      <dgm:t>
        <a:bodyPr/>
        <a:lstStyle/>
        <a:p>
          <a:endParaRPr lang="ru-RU"/>
        </a:p>
      </dgm:t>
    </dgm:pt>
    <dgm:pt modelId="{EDD625AE-14B0-4283-8A48-15ADEDAA7BCC}" type="sibTrans" cxnId="{A05F24A7-CDE0-4271-A954-A9E6FA59D21C}">
      <dgm:prSet/>
      <dgm:spPr/>
      <dgm:t>
        <a:bodyPr/>
        <a:lstStyle/>
        <a:p>
          <a:endParaRPr lang="ru-RU"/>
        </a:p>
      </dgm:t>
    </dgm:pt>
    <dgm:pt modelId="{1CA1BE03-EF3A-4056-88A0-2D032E6EFACE}">
      <dgm:prSet phldrT="[Текст]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ru-RU" dirty="0"/>
        </a:p>
      </dgm:t>
    </dgm:pt>
    <dgm:pt modelId="{39A1C678-5969-4C85-B874-DD369DFD3CA3}" type="parTrans" cxnId="{212E1AB3-C1B3-42E9-A87F-DDDD8479D168}">
      <dgm:prSet/>
      <dgm:spPr/>
      <dgm:t>
        <a:bodyPr/>
        <a:lstStyle/>
        <a:p>
          <a:endParaRPr lang="ru-RU"/>
        </a:p>
      </dgm:t>
    </dgm:pt>
    <dgm:pt modelId="{FA3EC37E-6A39-4C76-9567-3B935F02DF3B}" type="sibTrans" cxnId="{212E1AB3-C1B3-42E9-A87F-DDDD8479D168}">
      <dgm:prSet/>
      <dgm:spPr/>
      <dgm:t>
        <a:bodyPr/>
        <a:lstStyle/>
        <a:p>
          <a:endParaRPr lang="ru-RU"/>
        </a:p>
      </dgm:t>
    </dgm:pt>
    <dgm:pt modelId="{A504B18B-A6E9-488F-8AF8-0CF25051DD7B}">
      <dgm:prSet phldrT="[Текст]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ru-RU" dirty="0"/>
        </a:p>
      </dgm:t>
    </dgm:pt>
    <dgm:pt modelId="{F6D5F190-EB4F-4A09-AEC7-B8394CD906DE}" type="parTrans" cxnId="{854E9A30-89AB-4620-BEB9-AA41193758EC}">
      <dgm:prSet/>
      <dgm:spPr/>
      <dgm:t>
        <a:bodyPr/>
        <a:lstStyle/>
        <a:p>
          <a:endParaRPr lang="ru-RU"/>
        </a:p>
      </dgm:t>
    </dgm:pt>
    <dgm:pt modelId="{A758C7A2-BB91-4AF8-82B9-EE69D7DE543C}" type="sibTrans" cxnId="{854E9A30-89AB-4620-BEB9-AA41193758EC}">
      <dgm:prSet/>
      <dgm:spPr/>
      <dgm:t>
        <a:bodyPr/>
        <a:lstStyle/>
        <a:p>
          <a:endParaRPr lang="ru-RU"/>
        </a:p>
      </dgm:t>
    </dgm:pt>
    <dgm:pt modelId="{642D7EA3-099E-4333-9482-04FD48164AEE}">
      <dgm:prSet phldrT="[Текст]"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региональный государственный экологический надзор на объектах  хозяйственной и иной деятельности независимо от форм собственности, находящихся на территории муниципального района Сергиевский и не подлежащих федеральному государственному экологическому надзору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76EEFC-8B9C-4868-AAF7-79E44F6FF7CF}" type="parTrans" cxnId="{B93238F5-477A-4C83-AB80-BE65867712DD}">
      <dgm:prSet/>
      <dgm:spPr/>
      <dgm:t>
        <a:bodyPr/>
        <a:lstStyle/>
        <a:p>
          <a:endParaRPr lang="ru-RU"/>
        </a:p>
      </dgm:t>
    </dgm:pt>
    <dgm:pt modelId="{0D2004B3-84DE-49E7-B120-4ED87494FFF3}" type="sibTrans" cxnId="{B93238F5-477A-4C83-AB80-BE65867712DD}">
      <dgm:prSet/>
      <dgm:spPr/>
      <dgm:t>
        <a:bodyPr/>
        <a:lstStyle/>
        <a:p>
          <a:endParaRPr lang="ru-RU"/>
        </a:p>
      </dgm:t>
    </dgm:pt>
    <dgm:pt modelId="{0AAAD9CA-92F1-4EAE-B19F-FBA8251B21EC}">
      <dgm:prSet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муниципальный жилищный контроль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F918C73-FBB4-422D-A64B-C1230A7ECE1C}" type="parTrans" cxnId="{D600C730-AFE4-4818-B3C0-3F4D04BDAE61}">
      <dgm:prSet/>
      <dgm:spPr/>
      <dgm:t>
        <a:bodyPr/>
        <a:lstStyle/>
        <a:p>
          <a:endParaRPr lang="ru-RU"/>
        </a:p>
      </dgm:t>
    </dgm:pt>
    <dgm:pt modelId="{59F10D0E-E6F2-4B15-B45B-4195C164DED7}" type="sibTrans" cxnId="{D600C730-AFE4-4818-B3C0-3F4D04BDAE61}">
      <dgm:prSet/>
      <dgm:spPr/>
      <dgm:t>
        <a:bodyPr/>
        <a:lstStyle/>
        <a:p>
          <a:endParaRPr lang="ru-RU"/>
        </a:p>
      </dgm:t>
    </dgm:pt>
    <dgm:pt modelId="{7B4CEC63-A051-46C2-94E2-A0A0F9F9290C}" type="pres">
      <dgm:prSet presAssocID="{53C84C05-8235-4549-88FB-F69D1567E472}" presName="linearFlow" presStyleCnt="0">
        <dgm:presLayoutVars>
          <dgm:dir/>
          <dgm:animLvl val="lvl"/>
          <dgm:resizeHandles val="exact"/>
        </dgm:presLayoutVars>
      </dgm:prSet>
      <dgm:spPr/>
    </dgm:pt>
    <dgm:pt modelId="{A6BD1E54-1EE2-40C7-BCE3-C3D520670C98}" type="pres">
      <dgm:prSet presAssocID="{1A1925B0-D955-4942-9DC1-A6D661F2AF7B}" presName="composite" presStyleCnt="0"/>
      <dgm:spPr/>
    </dgm:pt>
    <dgm:pt modelId="{C0FE5088-D6A5-4062-B363-153FE02B7A5A}" type="pres">
      <dgm:prSet presAssocID="{1A1925B0-D955-4942-9DC1-A6D661F2AF7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06AC4-AD8D-45C4-AB66-0280E1899CE5}" type="pres">
      <dgm:prSet presAssocID="{1A1925B0-D955-4942-9DC1-A6D661F2AF7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45910-9BAC-493B-AAA7-F9A169273DBE}" type="pres">
      <dgm:prSet presAssocID="{F4D25677-0EB2-445A-B363-F6823DE0B8FA}" presName="sp" presStyleCnt="0"/>
      <dgm:spPr/>
    </dgm:pt>
    <dgm:pt modelId="{1A47EDC5-4122-424B-AE1F-592B13135EB4}" type="pres">
      <dgm:prSet presAssocID="{1CA1BE03-EF3A-4056-88A0-2D032E6EFACE}" presName="composite" presStyleCnt="0"/>
      <dgm:spPr/>
    </dgm:pt>
    <dgm:pt modelId="{D4DDE88F-F1C4-4EC0-9804-143026E8904F}" type="pres">
      <dgm:prSet presAssocID="{1CA1BE03-EF3A-4056-88A0-2D032E6EFAC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008B3-CD81-4A98-A5F7-170EE4E4D8A2}" type="pres">
      <dgm:prSet presAssocID="{1CA1BE03-EF3A-4056-88A0-2D032E6EFACE}" presName="descendantText" presStyleLbl="alignAcc1" presStyleIdx="1" presStyleCnt="3" custLinFactNeighborX="172" custLinFactNeighborY="2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8F709-A7EC-4A30-882E-2FBC1E1EE057}" type="pres">
      <dgm:prSet presAssocID="{FA3EC37E-6A39-4C76-9567-3B935F02DF3B}" presName="sp" presStyleCnt="0"/>
      <dgm:spPr/>
    </dgm:pt>
    <dgm:pt modelId="{5E290F90-4FF6-43F3-BD7B-29FC3C0E820A}" type="pres">
      <dgm:prSet presAssocID="{A504B18B-A6E9-488F-8AF8-0CF25051DD7B}" presName="composite" presStyleCnt="0"/>
      <dgm:spPr/>
    </dgm:pt>
    <dgm:pt modelId="{5C0A6A08-A531-4C04-9705-F314A7BC17D5}" type="pres">
      <dgm:prSet presAssocID="{A504B18B-A6E9-488F-8AF8-0CF25051DD7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D7FA0-7F1C-40B1-8FF9-09BF9396E15E}" type="pres">
      <dgm:prSet presAssocID="{A504B18B-A6E9-488F-8AF8-0CF25051DD7B}" presName="descendantText" presStyleLbl="alignAcc1" presStyleIdx="2" presStyleCnt="3" custScaleY="154815" custLinFactNeighborX="1585" custLinFactNeighborY="-4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4E9A30-89AB-4620-BEB9-AA41193758EC}" srcId="{53C84C05-8235-4549-88FB-F69D1567E472}" destId="{A504B18B-A6E9-488F-8AF8-0CF25051DD7B}" srcOrd="2" destOrd="0" parTransId="{F6D5F190-EB4F-4A09-AEC7-B8394CD906DE}" sibTransId="{A758C7A2-BB91-4AF8-82B9-EE69D7DE543C}"/>
    <dgm:cxn modelId="{6F871B8B-D9BC-4614-A3D2-7CC05A6F1AD1}" type="presOf" srcId="{A504B18B-A6E9-488F-8AF8-0CF25051DD7B}" destId="{5C0A6A08-A531-4C04-9705-F314A7BC17D5}" srcOrd="0" destOrd="0" presId="urn:microsoft.com/office/officeart/2005/8/layout/chevron2"/>
    <dgm:cxn modelId="{F6DC45C2-E85A-43FD-BC91-22A566B4B4BD}" type="presOf" srcId="{1A1925B0-D955-4942-9DC1-A6D661F2AF7B}" destId="{C0FE5088-D6A5-4062-B363-153FE02B7A5A}" srcOrd="0" destOrd="0" presId="urn:microsoft.com/office/officeart/2005/8/layout/chevron2"/>
    <dgm:cxn modelId="{212E1AB3-C1B3-42E9-A87F-DDDD8479D168}" srcId="{53C84C05-8235-4549-88FB-F69D1567E472}" destId="{1CA1BE03-EF3A-4056-88A0-2D032E6EFACE}" srcOrd="1" destOrd="0" parTransId="{39A1C678-5969-4C85-B874-DD369DFD3CA3}" sibTransId="{FA3EC37E-6A39-4C76-9567-3B935F02DF3B}"/>
    <dgm:cxn modelId="{50CFBA11-FC15-4FC8-A4F6-B2AA872C406F}" type="presOf" srcId="{53C84C05-8235-4549-88FB-F69D1567E472}" destId="{7B4CEC63-A051-46C2-94E2-A0A0F9F9290C}" srcOrd="0" destOrd="0" presId="urn:microsoft.com/office/officeart/2005/8/layout/chevron2"/>
    <dgm:cxn modelId="{CF522C7F-AAEF-45E1-99B9-5BBFEFC677B9}" type="presOf" srcId="{1CA1BE03-EF3A-4056-88A0-2D032E6EFACE}" destId="{D4DDE88F-F1C4-4EC0-9804-143026E8904F}" srcOrd="0" destOrd="0" presId="urn:microsoft.com/office/officeart/2005/8/layout/chevron2"/>
    <dgm:cxn modelId="{31872F9D-80DC-4B49-BF57-4F3976692095}" srcId="{53C84C05-8235-4549-88FB-F69D1567E472}" destId="{1A1925B0-D955-4942-9DC1-A6D661F2AF7B}" srcOrd="0" destOrd="0" parTransId="{E5AD3E3C-674E-48B5-B195-6566E8948E1E}" sibTransId="{F4D25677-0EB2-445A-B363-F6823DE0B8FA}"/>
    <dgm:cxn modelId="{B93238F5-477A-4C83-AB80-BE65867712DD}" srcId="{A504B18B-A6E9-488F-8AF8-0CF25051DD7B}" destId="{642D7EA3-099E-4333-9482-04FD48164AEE}" srcOrd="0" destOrd="0" parTransId="{E776EEFC-8B9C-4868-AAF7-79E44F6FF7CF}" sibTransId="{0D2004B3-84DE-49E7-B120-4ED87494FFF3}"/>
    <dgm:cxn modelId="{89D8C982-A117-4FE6-B956-4B6841314DE3}" type="presOf" srcId="{4E9D6BB6-52C6-43D9-AF3F-7D9149972D75}" destId="{55B06AC4-AD8D-45C4-AB66-0280E1899CE5}" srcOrd="0" destOrd="0" presId="urn:microsoft.com/office/officeart/2005/8/layout/chevron2"/>
    <dgm:cxn modelId="{792C2FBB-C4DA-4501-A705-8BC27E326C77}" type="presOf" srcId="{642D7EA3-099E-4333-9482-04FD48164AEE}" destId="{5D0D7FA0-7F1C-40B1-8FF9-09BF9396E15E}" srcOrd="0" destOrd="0" presId="urn:microsoft.com/office/officeart/2005/8/layout/chevron2"/>
    <dgm:cxn modelId="{7E17EF24-AA92-4D90-B81F-3F5466A6F55D}" type="presOf" srcId="{0AAAD9CA-92F1-4EAE-B19F-FBA8251B21EC}" destId="{D59008B3-CD81-4A98-A5F7-170EE4E4D8A2}" srcOrd="0" destOrd="0" presId="urn:microsoft.com/office/officeart/2005/8/layout/chevron2"/>
    <dgm:cxn modelId="{A05F24A7-CDE0-4271-A954-A9E6FA59D21C}" srcId="{1A1925B0-D955-4942-9DC1-A6D661F2AF7B}" destId="{4E9D6BB6-52C6-43D9-AF3F-7D9149972D75}" srcOrd="0" destOrd="0" parTransId="{7219B197-58F2-4632-B559-4985486BBB44}" sibTransId="{EDD625AE-14B0-4283-8A48-15ADEDAA7BCC}"/>
    <dgm:cxn modelId="{D600C730-AFE4-4818-B3C0-3F4D04BDAE61}" srcId="{1CA1BE03-EF3A-4056-88A0-2D032E6EFACE}" destId="{0AAAD9CA-92F1-4EAE-B19F-FBA8251B21EC}" srcOrd="0" destOrd="0" parTransId="{2F918C73-FBB4-422D-A64B-C1230A7ECE1C}" sibTransId="{59F10D0E-E6F2-4B15-B45B-4195C164DED7}"/>
    <dgm:cxn modelId="{1FE942BE-4E5A-407D-8438-6A279CC9F6FB}" type="presParOf" srcId="{7B4CEC63-A051-46C2-94E2-A0A0F9F9290C}" destId="{A6BD1E54-1EE2-40C7-BCE3-C3D520670C98}" srcOrd="0" destOrd="0" presId="urn:microsoft.com/office/officeart/2005/8/layout/chevron2"/>
    <dgm:cxn modelId="{59345A5B-D548-4172-BA87-85932C103A9C}" type="presParOf" srcId="{A6BD1E54-1EE2-40C7-BCE3-C3D520670C98}" destId="{C0FE5088-D6A5-4062-B363-153FE02B7A5A}" srcOrd="0" destOrd="0" presId="urn:microsoft.com/office/officeart/2005/8/layout/chevron2"/>
    <dgm:cxn modelId="{5DA73F13-9463-43D0-B533-4241BAB9D50E}" type="presParOf" srcId="{A6BD1E54-1EE2-40C7-BCE3-C3D520670C98}" destId="{55B06AC4-AD8D-45C4-AB66-0280E1899CE5}" srcOrd="1" destOrd="0" presId="urn:microsoft.com/office/officeart/2005/8/layout/chevron2"/>
    <dgm:cxn modelId="{4B4687F1-68BF-4CBA-BFF0-DDC4464CFF86}" type="presParOf" srcId="{7B4CEC63-A051-46C2-94E2-A0A0F9F9290C}" destId="{69A45910-9BAC-493B-AAA7-F9A169273DBE}" srcOrd="1" destOrd="0" presId="urn:microsoft.com/office/officeart/2005/8/layout/chevron2"/>
    <dgm:cxn modelId="{0AADC2B6-B192-43DB-953C-6A3399302FF5}" type="presParOf" srcId="{7B4CEC63-A051-46C2-94E2-A0A0F9F9290C}" destId="{1A47EDC5-4122-424B-AE1F-592B13135EB4}" srcOrd="2" destOrd="0" presId="urn:microsoft.com/office/officeart/2005/8/layout/chevron2"/>
    <dgm:cxn modelId="{88B9559B-E657-4865-94D8-B5C598164E5F}" type="presParOf" srcId="{1A47EDC5-4122-424B-AE1F-592B13135EB4}" destId="{D4DDE88F-F1C4-4EC0-9804-143026E8904F}" srcOrd="0" destOrd="0" presId="urn:microsoft.com/office/officeart/2005/8/layout/chevron2"/>
    <dgm:cxn modelId="{4A3745E4-320B-472C-91BA-4641A1925B83}" type="presParOf" srcId="{1A47EDC5-4122-424B-AE1F-592B13135EB4}" destId="{D59008B3-CD81-4A98-A5F7-170EE4E4D8A2}" srcOrd="1" destOrd="0" presId="urn:microsoft.com/office/officeart/2005/8/layout/chevron2"/>
    <dgm:cxn modelId="{873DE816-9271-4309-A32C-AFEAA03B0ADF}" type="presParOf" srcId="{7B4CEC63-A051-46C2-94E2-A0A0F9F9290C}" destId="{CDF8F709-A7EC-4A30-882E-2FBC1E1EE057}" srcOrd="3" destOrd="0" presId="urn:microsoft.com/office/officeart/2005/8/layout/chevron2"/>
    <dgm:cxn modelId="{75396EAF-63D9-441E-8B5A-E92039904A88}" type="presParOf" srcId="{7B4CEC63-A051-46C2-94E2-A0A0F9F9290C}" destId="{5E290F90-4FF6-43F3-BD7B-29FC3C0E820A}" srcOrd="4" destOrd="0" presId="urn:microsoft.com/office/officeart/2005/8/layout/chevron2"/>
    <dgm:cxn modelId="{8655E578-E1F0-425A-9808-C90EA8EE4A7D}" type="presParOf" srcId="{5E290F90-4FF6-43F3-BD7B-29FC3C0E820A}" destId="{5C0A6A08-A531-4C04-9705-F314A7BC17D5}" srcOrd="0" destOrd="0" presId="urn:microsoft.com/office/officeart/2005/8/layout/chevron2"/>
    <dgm:cxn modelId="{669FB56C-ACC1-4759-B4E6-388045AA3050}" type="presParOf" srcId="{5E290F90-4FF6-43F3-BD7B-29FC3C0E820A}" destId="{5D0D7FA0-7F1C-40B1-8FF9-09BF9396E15E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0258A-2684-4643-90C4-0D8ACD9B2094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126F05-42B2-48EA-8257-07ECCCEFAEA7}">
      <dgm:prSet custT="1"/>
      <dgm:spPr/>
      <dgm:t>
        <a:bodyPr/>
        <a:lstStyle/>
        <a:p>
          <a:r>
            <a:rPr lang="ru-RU" sz="1200" b="1" dirty="0" smtClean="0"/>
            <a:t>Федеральный закон от 31.07.2020 N 247-ФЗ "Об обязательных требованиях в Российской Федерации"</a:t>
          </a:r>
          <a:endParaRPr lang="ru-RU" sz="1200" b="1" dirty="0"/>
        </a:p>
      </dgm:t>
    </dgm:pt>
    <dgm:pt modelId="{12986BCF-3E90-49D3-BD3C-3E1036DA8F91}" type="parTrans" cxnId="{135151B7-99A6-4709-9AE0-589E82CEB54C}">
      <dgm:prSet/>
      <dgm:spPr/>
      <dgm:t>
        <a:bodyPr/>
        <a:lstStyle/>
        <a:p>
          <a:endParaRPr lang="ru-RU"/>
        </a:p>
      </dgm:t>
    </dgm:pt>
    <dgm:pt modelId="{11590DCF-861D-4B2C-9D04-5781C0A90139}" type="sibTrans" cxnId="{135151B7-99A6-4709-9AE0-589E82CEB54C}">
      <dgm:prSet/>
      <dgm:spPr/>
      <dgm:t>
        <a:bodyPr/>
        <a:lstStyle/>
        <a:p>
          <a:endParaRPr lang="ru-RU"/>
        </a:p>
      </dgm:t>
    </dgm:pt>
    <dgm:pt modelId="{872A82DE-7552-4DD8-9CB6-EAA113C9C8C7}">
      <dgm:prSet custT="1"/>
      <dgm:spPr/>
      <dgm:t>
        <a:bodyPr/>
        <a:lstStyle/>
        <a:p>
          <a:r>
            <a:rPr lang="ru-RU" sz="1200" b="1" dirty="0" smtClean="0"/>
            <a:t>Документ дал старт реформе контрольно-надзорной деятельности в России, или «регуляторной гильотине»</a:t>
          </a:r>
          <a:endParaRPr lang="ru-RU" sz="1200" b="1" dirty="0"/>
        </a:p>
      </dgm:t>
    </dgm:pt>
    <dgm:pt modelId="{2CA06E67-6304-4A1E-BD88-119CFA88CA2A}" type="parTrans" cxnId="{1470D32F-B4E3-47A5-A278-D0364311F51F}">
      <dgm:prSet/>
      <dgm:spPr/>
      <dgm:t>
        <a:bodyPr/>
        <a:lstStyle/>
        <a:p>
          <a:endParaRPr lang="ru-RU"/>
        </a:p>
      </dgm:t>
    </dgm:pt>
    <dgm:pt modelId="{60B1F4F0-6563-4CB1-873A-30E3681C89DE}" type="sibTrans" cxnId="{1470D32F-B4E3-47A5-A278-D0364311F51F}">
      <dgm:prSet/>
      <dgm:spPr/>
      <dgm:t>
        <a:bodyPr/>
        <a:lstStyle/>
        <a:p>
          <a:endParaRPr lang="ru-RU"/>
        </a:p>
      </dgm:t>
    </dgm:pt>
    <dgm:pt modelId="{8D604F34-65EE-4774-AF68-DCE6CE7D002D}">
      <dgm:prSet custT="1"/>
      <dgm:spPr/>
      <dgm:t>
        <a:bodyPr/>
        <a:lstStyle/>
        <a:p>
          <a:r>
            <a:rPr lang="ru-RU" sz="1200" b="1" dirty="0" smtClean="0"/>
            <a:t>Федеральный закон от 31.07.2020 N 248-ФЗ "О государственном контроле (надзоре) и муниципальном контроле в Российской Федерации" </a:t>
          </a:r>
        </a:p>
        <a:p>
          <a:r>
            <a:rPr lang="ru-RU" sz="1200" b="1" dirty="0" smtClean="0"/>
            <a:t>ВСТУПИТ В СИЛУ 01.07.2021 г.</a:t>
          </a:r>
          <a:endParaRPr lang="ru-RU" sz="1200" b="1" dirty="0"/>
        </a:p>
      </dgm:t>
    </dgm:pt>
    <dgm:pt modelId="{2EF9676A-DC8D-4AC1-A8DF-1C27C509B2E8}" type="parTrans" cxnId="{DDB212A6-08D6-4E1A-B0F1-D4DBD15F425B}">
      <dgm:prSet/>
      <dgm:spPr/>
      <dgm:t>
        <a:bodyPr/>
        <a:lstStyle/>
        <a:p>
          <a:endParaRPr lang="ru-RU"/>
        </a:p>
      </dgm:t>
    </dgm:pt>
    <dgm:pt modelId="{341A542B-19B5-4704-B091-110D13C56B9D}" type="sibTrans" cxnId="{DDB212A6-08D6-4E1A-B0F1-D4DBD15F425B}">
      <dgm:prSet/>
      <dgm:spPr/>
      <dgm:t>
        <a:bodyPr/>
        <a:lstStyle/>
        <a:p>
          <a:endParaRPr lang="ru-RU"/>
        </a:p>
      </dgm:t>
    </dgm:pt>
    <dgm:pt modelId="{474E2F0F-6B04-40A8-80AA-EFE51C742540}">
      <dgm:prSet custT="1"/>
      <dgm:spPr/>
      <dgm:t>
        <a:bodyPr/>
        <a:lstStyle/>
        <a:p>
          <a:r>
            <a:rPr lang="ru-RU" sz="1200" b="1" dirty="0" smtClean="0"/>
            <a:t>Документ является контрольно-надзорным кодексом: устанавливает систему и порядок проведения контрольных мероприятий, определяет гарантии прав контролируемых лиц, а также расширяет сферу применения риск - ориентированного подхода при проведении контроля</a:t>
          </a:r>
          <a:endParaRPr lang="ru-RU" sz="1200" b="1" dirty="0"/>
        </a:p>
      </dgm:t>
    </dgm:pt>
    <dgm:pt modelId="{80DE3EFF-173B-4B6C-8244-FF325B1EEF45}" type="parTrans" cxnId="{D7465CB7-AAA3-41E8-9868-61EE0EDFD404}">
      <dgm:prSet/>
      <dgm:spPr/>
      <dgm:t>
        <a:bodyPr/>
        <a:lstStyle/>
        <a:p>
          <a:endParaRPr lang="ru-RU"/>
        </a:p>
      </dgm:t>
    </dgm:pt>
    <dgm:pt modelId="{4A985816-4146-43EB-969C-E351C9327639}" type="sibTrans" cxnId="{D7465CB7-AAA3-41E8-9868-61EE0EDFD404}">
      <dgm:prSet/>
      <dgm:spPr/>
      <dgm:t>
        <a:bodyPr/>
        <a:lstStyle/>
        <a:p>
          <a:endParaRPr lang="ru-RU"/>
        </a:p>
      </dgm:t>
    </dgm:pt>
    <dgm:pt modelId="{7811E6C1-42C2-4DE8-BC27-490FF59BF0F8}">
      <dgm:prSet custT="1"/>
      <dgm:spPr/>
      <dgm:t>
        <a:bodyPr/>
        <a:lstStyle/>
        <a:p>
          <a:endParaRPr lang="ru-RU" sz="1200" b="1" dirty="0"/>
        </a:p>
      </dgm:t>
    </dgm:pt>
    <dgm:pt modelId="{704F1E5B-737D-4380-9748-21EF75F640B8}" type="parTrans" cxnId="{37CCCC66-D658-4BE7-93E8-EE89439A9672}">
      <dgm:prSet/>
      <dgm:spPr/>
    </dgm:pt>
    <dgm:pt modelId="{0A38415C-7A30-4067-8E37-3ED69A9B95BF}" type="sibTrans" cxnId="{37CCCC66-D658-4BE7-93E8-EE89439A9672}">
      <dgm:prSet/>
      <dgm:spPr/>
    </dgm:pt>
    <dgm:pt modelId="{2C85AC1B-2007-4E87-B194-317AA28419D8}">
      <dgm:prSet custT="1"/>
      <dgm:spPr/>
      <dgm:t>
        <a:bodyPr/>
        <a:lstStyle/>
        <a:p>
          <a:endParaRPr lang="ru-RU" sz="1200" b="1" dirty="0"/>
        </a:p>
      </dgm:t>
    </dgm:pt>
    <dgm:pt modelId="{4DD36125-5EF5-4428-A1E8-EBAA35D21DD9}" type="parTrans" cxnId="{7399D6B1-4578-480C-A69C-266FF0DCCC37}">
      <dgm:prSet/>
      <dgm:spPr/>
    </dgm:pt>
    <dgm:pt modelId="{BDE82DD1-4759-4A12-8228-D8CDAF02CEE0}" type="sibTrans" cxnId="{7399D6B1-4578-480C-A69C-266FF0DCCC37}">
      <dgm:prSet/>
      <dgm:spPr/>
    </dgm:pt>
    <dgm:pt modelId="{9A9CAC97-FC2C-4BC8-B9A9-7B61D2AB0F6C}" type="pres">
      <dgm:prSet presAssocID="{B610258A-2684-4643-90C4-0D8ACD9B209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6D6F83-3DA5-4171-B947-E9BD48BCFEA6}" type="pres">
      <dgm:prSet presAssocID="{78126F05-42B2-48EA-8257-07ECCCEFAEA7}" presName="linNode" presStyleCnt="0"/>
      <dgm:spPr/>
    </dgm:pt>
    <dgm:pt modelId="{EDAC5B8A-26F6-4CA2-8EB2-BF1AA080D6CB}" type="pres">
      <dgm:prSet presAssocID="{78126F05-42B2-48EA-8257-07ECCCEFAEA7}" presName="parentShp" presStyleLbl="node1" presStyleIdx="0" presStyleCnt="2" custLinFactNeighborX="-1535" custLinFactNeighborY="-5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B3AE-AB67-45D3-BE5A-B2AE2BE656AC}" type="pres">
      <dgm:prSet presAssocID="{78126F05-42B2-48EA-8257-07ECCCEFAEA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ECB2A-96A4-4E88-AC48-CC34B32521CC}" type="pres">
      <dgm:prSet presAssocID="{11590DCF-861D-4B2C-9D04-5781C0A90139}" presName="spacing" presStyleCnt="0"/>
      <dgm:spPr/>
    </dgm:pt>
    <dgm:pt modelId="{3D85CF63-AEA5-4D57-AA51-E335927DA01C}" type="pres">
      <dgm:prSet presAssocID="{8D604F34-65EE-4774-AF68-DCE6CE7D002D}" presName="linNode" presStyleCnt="0"/>
      <dgm:spPr/>
    </dgm:pt>
    <dgm:pt modelId="{DFCBF972-6F1E-4B90-B125-40794A1CDDFE}" type="pres">
      <dgm:prSet presAssocID="{8D604F34-65EE-4774-AF68-DCE6CE7D002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842F7-F7D0-4DBC-B64F-42764C14DB25}" type="pres">
      <dgm:prSet presAssocID="{8D604F34-65EE-4774-AF68-DCE6CE7D002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F0D708-232F-4601-9402-C8A1169166CC}" type="presOf" srcId="{7811E6C1-42C2-4DE8-BC27-490FF59BF0F8}" destId="{38A0B3AE-AB67-45D3-BE5A-B2AE2BE656AC}" srcOrd="0" destOrd="0" presId="urn:microsoft.com/office/officeart/2005/8/layout/vList6"/>
    <dgm:cxn modelId="{FD4959B6-5A63-4982-B278-3EF325253244}" type="presOf" srcId="{78126F05-42B2-48EA-8257-07ECCCEFAEA7}" destId="{EDAC5B8A-26F6-4CA2-8EB2-BF1AA080D6CB}" srcOrd="0" destOrd="0" presId="urn:microsoft.com/office/officeart/2005/8/layout/vList6"/>
    <dgm:cxn modelId="{CFD537B1-C2A9-4C75-A753-C4659CD7E448}" type="presOf" srcId="{2C85AC1B-2007-4E87-B194-317AA28419D8}" destId="{38A0B3AE-AB67-45D3-BE5A-B2AE2BE656AC}" srcOrd="0" destOrd="1" presId="urn:microsoft.com/office/officeart/2005/8/layout/vList6"/>
    <dgm:cxn modelId="{55302D87-1609-41CD-9283-316F8633E042}" type="presOf" srcId="{8D604F34-65EE-4774-AF68-DCE6CE7D002D}" destId="{DFCBF972-6F1E-4B90-B125-40794A1CDDFE}" srcOrd="0" destOrd="0" presId="urn:microsoft.com/office/officeart/2005/8/layout/vList6"/>
    <dgm:cxn modelId="{E8EE46B3-E369-40F0-8235-A2CEA161F6DF}" type="presOf" srcId="{B610258A-2684-4643-90C4-0D8ACD9B2094}" destId="{9A9CAC97-FC2C-4BC8-B9A9-7B61D2AB0F6C}" srcOrd="0" destOrd="0" presId="urn:microsoft.com/office/officeart/2005/8/layout/vList6"/>
    <dgm:cxn modelId="{37CCCC66-D658-4BE7-93E8-EE89439A9672}" srcId="{78126F05-42B2-48EA-8257-07ECCCEFAEA7}" destId="{7811E6C1-42C2-4DE8-BC27-490FF59BF0F8}" srcOrd="0" destOrd="0" parTransId="{704F1E5B-737D-4380-9748-21EF75F640B8}" sibTransId="{0A38415C-7A30-4067-8E37-3ED69A9B95BF}"/>
    <dgm:cxn modelId="{7399D6B1-4578-480C-A69C-266FF0DCCC37}" srcId="{78126F05-42B2-48EA-8257-07ECCCEFAEA7}" destId="{2C85AC1B-2007-4E87-B194-317AA28419D8}" srcOrd="1" destOrd="0" parTransId="{4DD36125-5EF5-4428-A1E8-EBAA35D21DD9}" sibTransId="{BDE82DD1-4759-4A12-8228-D8CDAF02CEE0}"/>
    <dgm:cxn modelId="{135151B7-99A6-4709-9AE0-589E82CEB54C}" srcId="{B610258A-2684-4643-90C4-0D8ACD9B2094}" destId="{78126F05-42B2-48EA-8257-07ECCCEFAEA7}" srcOrd="0" destOrd="0" parTransId="{12986BCF-3E90-49D3-BD3C-3E1036DA8F91}" sibTransId="{11590DCF-861D-4B2C-9D04-5781C0A90139}"/>
    <dgm:cxn modelId="{C86C1B30-E8E7-4D77-A7FA-C4FE9CBE9E7F}" type="presOf" srcId="{872A82DE-7552-4DD8-9CB6-EAA113C9C8C7}" destId="{38A0B3AE-AB67-45D3-BE5A-B2AE2BE656AC}" srcOrd="0" destOrd="2" presId="urn:microsoft.com/office/officeart/2005/8/layout/vList6"/>
    <dgm:cxn modelId="{DDB212A6-08D6-4E1A-B0F1-D4DBD15F425B}" srcId="{B610258A-2684-4643-90C4-0D8ACD9B2094}" destId="{8D604F34-65EE-4774-AF68-DCE6CE7D002D}" srcOrd="1" destOrd="0" parTransId="{2EF9676A-DC8D-4AC1-A8DF-1C27C509B2E8}" sibTransId="{341A542B-19B5-4704-B091-110D13C56B9D}"/>
    <dgm:cxn modelId="{D7465CB7-AAA3-41E8-9868-61EE0EDFD404}" srcId="{8D604F34-65EE-4774-AF68-DCE6CE7D002D}" destId="{474E2F0F-6B04-40A8-80AA-EFE51C742540}" srcOrd="0" destOrd="0" parTransId="{80DE3EFF-173B-4B6C-8244-FF325B1EEF45}" sibTransId="{4A985816-4146-43EB-969C-E351C9327639}"/>
    <dgm:cxn modelId="{C7DE8615-C8CA-4780-A583-608E53FE9432}" type="presOf" srcId="{474E2F0F-6B04-40A8-80AA-EFE51C742540}" destId="{EA3842F7-F7D0-4DBC-B64F-42764C14DB25}" srcOrd="0" destOrd="0" presId="urn:microsoft.com/office/officeart/2005/8/layout/vList6"/>
    <dgm:cxn modelId="{1470D32F-B4E3-47A5-A278-D0364311F51F}" srcId="{78126F05-42B2-48EA-8257-07ECCCEFAEA7}" destId="{872A82DE-7552-4DD8-9CB6-EAA113C9C8C7}" srcOrd="2" destOrd="0" parTransId="{2CA06E67-6304-4A1E-BD88-119CFA88CA2A}" sibTransId="{60B1F4F0-6563-4CB1-873A-30E3681C89DE}"/>
    <dgm:cxn modelId="{3990B518-854A-4553-B999-2CF9A0078122}" type="presParOf" srcId="{9A9CAC97-FC2C-4BC8-B9A9-7B61D2AB0F6C}" destId="{406D6F83-3DA5-4171-B947-E9BD48BCFEA6}" srcOrd="0" destOrd="0" presId="urn:microsoft.com/office/officeart/2005/8/layout/vList6"/>
    <dgm:cxn modelId="{9A23FDB0-866C-4056-9C64-34ED1F631031}" type="presParOf" srcId="{406D6F83-3DA5-4171-B947-E9BD48BCFEA6}" destId="{EDAC5B8A-26F6-4CA2-8EB2-BF1AA080D6CB}" srcOrd="0" destOrd="0" presId="urn:microsoft.com/office/officeart/2005/8/layout/vList6"/>
    <dgm:cxn modelId="{49CFDE20-61A2-4C2C-B042-36A55A0A5005}" type="presParOf" srcId="{406D6F83-3DA5-4171-B947-E9BD48BCFEA6}" destId="{38A0B3AE-AB67-45D3-BE5A-B2AE2BE656AC}" srcOrd="1" destOrd="0" presId="urn:microsoft.com/office/officeart/2005/8/layout/vList6"/>
    <dgm:cxn modelId="{AC38F675-0FF4-412F-A8C5-DC5C286D1E9E}" type="presParOf" srcId="{9A9CAC97-FC2C-4BC8-B9A9-7B61D2AB0F6C}" destId="{754ECB2A-96A4-4E88-AC48-CC34B32521CC}" srcOrd="1" destOrd="0" presId="urn:microsoft.com/office/officeart/2005/8/layout/vList6"/>
    <dgm:cxn modelId="{0C8C44A4-83D8-4691-93CF-EBC00EFE9974}" type="presParOf" srcId="{9A9CAC97-FC2C-4BC8-B9A9-7B61D2AB0F6C}" destId="{3D85CF63-AEA5-4D57-AA51-E335927DA01C}" srcOrd="2" destOrd="0" presId="urn:microsoft.com/office/officeart/2005/8/layout/vList6"/>
    <dgm:cxn modelId="{F1C5BDC0-9FB2-4B92-B1A3-1C59C49D1270}" type="presParOf" srcId="{3D85CF63-AEA5-4D57-AA51-E335927DA01C}" destId="{DFCBF972-6F1E-4B90-B125-40794A1CDDFE}" srcOrd="0" destOrd="0" presId="urn:microsoft.com/office/officeart/2005/8/layout/vList6"/>
    <dgm:cxn modelId="{BC9505E5-9AB4-41B8-90C0-85C8A8EC8DDB}" type="presParOf" srcId="{3D85CF63-AEA5-4D57-AA51-E335927DA01C}" destId="{EA3842F7-F7D0-4DBC-B64F-42764C14DB25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avatars.mds.yandex.net/get-zen_doc/1616946/pub_5fa3e41ab1fbcf2e23263c40_5fa3e5d5b1fbcf2e232b62ab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68"/>
            <a:ext cx="3894128" cy="23403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7224" y="1142984"/>
            <a:ext cx="750099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Профилактика правонарушений обязательных требований законодательства в рамках осуществления муниципального контроля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xn--b1albebc0apl.xn--80acgfbsl1azdqr.xn--p1ai/media/news/news_74069_image_900x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86124"/>
            <a:ext cx="3941772" cy="3047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857232"/>
            <a:ext cx="72152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еречень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видов муниципального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00166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857232"/>
            <a:ext cx="735811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Виды мероприятий по профилактике нарушений юридическими лицами и индивидуальными предпринимателями обязательных требований</a:t>
            </a:r>
            <a:endParaRPr lang="ru-RU" b="1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3116"/>
            <a:ext cx="650085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Размещение на официальных сайтах в сети «Интернет» перечней нормативных документов или их частей;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Информирование по вопросам соблюдения обязательных требований, работа через средства массовой информации;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Обобщение практики надзора;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Выдача предостережений о недопустимости нарушений обязательных требований.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zen_doc/1056701/pub_5c2bc25948312b00a997e4c8_5c2bc74bd5b1d100a95e24aa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7"/>
            <a:ext cx="4572034" cy="33575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7972452" cy="1439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Реформирование муниципального контроля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1785926"/>
          <a:ext cx="7758138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698" name="Picture 2" descr="https://i.ytimg.com/vi/xSVk7TFOkKA/maxresdefaul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4948826"/>
            <a:ext cx="3357585" cy="1687723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357290" y="571480"/>
            <a:ext cx="678661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Реформа системы контроля 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надзора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00430" y="4857760"/>
            <a:ext cx="521497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Федеральный закон от 31 июля 2020 г. № 247-ФЗ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 обязательных требованиях в Российской Федерации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Федеральный закон от 31 июля 2020 г. № 248-ФЗ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государственном контроле (надзоре) и муниципальном контроле в Российской Федерации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разработаны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Минэкономразвития России во исполнение Плана мероприятий 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дорожной карты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реализации механизма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регуляторной гильотины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770</TotalTime>
  <Words>220</Words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Слайд 1</vt:lpstr>
      <vt:lpstr>Слайд 2</vt:lpstr>
      <vt:lpstr>Слайд 3</vt:lpstr>
      <vt:lpstr>Реформирование муниципального контроля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85</cp:revision>
  <dcterms:created xsi:type="dcterms:W3CDTF">2021-03-31T12:04:48Z</dcterms:created>
  <dcterms:modified xsi:type="dcterms:W3CDTF">2021-06-28T05:05:33Z</dcterms:modified>
</cp:coreProperties>
</file>